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02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1F82-5CB8-406D-8834-A125B8CA0F9A}" type="datetimeFigureOut">
              <a:rPr lang="es-VE" smtClean="0"/>
              <a:t>05/06/2018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7952-DC0B-4BA7-A8AF-187FEAEB891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3151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1F82-5CB8-406D-8834-A125B8CA0F9A}" type="datetimeFigureOut">
              <a:rPr lang="es-VE" smtClean="0"/>
              <a:t>05/06/2018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7952-DC0B-4BA7-A8AF-187FEAEB891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4515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1F82-5CB8-406D-8834-A125B8CA0F9A}" type="datetimeFigureOut">
              <a:rPr lang="es-VE" smtClean="0"/>
              <a:t>05/06/2018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7952-DC0B-4BA7-A8AF-187FEAEB891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10743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1F82-5CB8-406D-8834-A125B8CA0F9A}" type="datetimeFigureOut">
              <a:rPr lang="es-VE" smtClean="0"/>
              <a:t>05/06/2018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7952-DC0B-4BA7-A8AF-187FEAEB891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3556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1F82-5CB8-406D-8834-A125B8CA0F9A}" type="datetimeFigureOut">
              <a:rPr lang="es-VE" smtClean="0"/>
              <a:t>05/06/2018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7952-DC0B-4BA7-A8AF-187FEAEB891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4966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1F82-5CB8-406D-8834-A125B8CA0F9A}" type="datetimeFigureOut">
              <a:rPr lang="es-VE" smtClean="0"/>
              <a:t>05/06/2018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7952-DC0B-4BA7-A8AF-187FEAEB891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3220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1F82-5CB8-406D-8834-A125B8CA0F9A}" type="datetimeFigureOut">
              <a:rPr lang="es-VE" smtClean="0"/>
              <a:t>05/06/2018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7952-DC0B-4BA7-A8AF-187FEAEB891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0882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1F82-5CB8-406D-8834-A125B8CA0F9A}" type="datetimeFigureOut">
              <a:rPr lang="es-VE" smtClean="0"/>
              <a:t>05/06/2018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7952-DC0B-4BA7-A8AF-187FEAEB891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2635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1F82-5CB8-406D-8834-A125B8CA0F9A}" type="datetimeFigureOut">
              <a:rPr lang="es-VE" smtClean="0"/>
              <a:t>05/06/2018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7952-DC0B-4BA7-A8AF-187FEAEB891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47063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1F82-5CB8-406D-8834-A125B8CA0F9A}" type="datetimeFigureOut">
              <a:rPr lang="es-VE" smtClean="0"/>
              <a:t>05/06/2018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7952-DC0B-4BA7-A8AF-187FEAEB891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2457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1F82-5CB8-406D-8834-A125B8CA0F9A}" type="datetimeFigureOut">
              <a:rPr lang="es-VE" smtClean="0"/>
              <a:t>05/06/2018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7952-DC0B-4BA7-A8AF-187FEAEB891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36269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1F82-5CB8-406D-8834-A125B8CA0F9A}" type="datetimeFigureOut">
              <a:rPr lang="es-VE" smtClean="0"/>
              <a:t>05/06/2018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A7952-DC0B-4BA7-A8AF-187FEAEB891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5430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VE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438150"/>
            <a:ext cx="7677150" cy="598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4089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2018-06-06T01:05:41Z</dcterms:created>
  <dcterms:modified xsi:type="dcterms:W3CDTF">2018-06-06T01:07:34Z</dcterms:modified>
</cp:coreProperties>
</file>